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5" r:id="rId4"/>
    <p:sldId id="263" r:id="rId5"/>
    <p:sldId id="269" r:id="rId6"/>
    <p:sldId id="258" r:id="rId7"/>
    <p:sldId id="268" r:id="rId8"/>
    <p:sldId id="270" r:id="rId9"/>
    <p:sldId id="271" r:id="rId10"/>
    <p:sldId id="272" r:id="rId11"/>
    <p:sldId id="273" r:id="rId12"/>
    <p:sldId id="274" r:id="rId13"/>
    <p:sldId id="283" r:id="rId14"/>
    <p:sldId id="275" r:id="rId15"/>
    <p:sldId id="276" r:id="rId16"/>
    <p:sldId id="277" r:id="rId17"/>
    <p:sldId id="278" r:id="rId18"/>
    <p:sldId id="284" r:id="rId19"/>
    <p:sldId id="279" r:id="rId20"/>
    <p:sldId id="280" r:id="rId21"/>
    <p:sldId id="281" r:id="rId2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3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3666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2506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4424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90365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7820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4575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1797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4278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3876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8705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2693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7853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958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2245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0172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9281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333F4-9E46-4B52-AC4D-42FA3A1D8877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066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490550" y="1208314"/>
            <a:ext cx="7429999" cy="2262781"/>
          </a:xfrm>
        </p:spPr>
        <p:txBody>
          <a:bodyPr>
            <a:normAutofit/>
          </a:bodyPr>
          <a:lstStyle/>
          <a:p>
            <a:r>
              <a:rPr lang="ro-RO" sz="7200" dirty="0" smtClean="0"/>
              <a:t>Vectori</a:t>
            </a:r>
            <a:r>
              <a:rPr lang="hu-HU" sz="7200" dirty="0" smtClean="0"/>
              <a:t>, </a:t>
            </a:r>
            <a:r>
              <a:rPr lang="hu-HU" sz="7200" dirty="0" err="1" smtClean="0"/>
              <a:t>matrici</a:t>
            </a:r>
            <a:endParaRPr lang="hu-HU" sz="7200" dirty="0"/>
          </a:p>
        </p:txBody>
      </p:sp>
      <p:sp>
        <p:nvSpPr>
          <p:cNvPr id="4" name="Alcím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447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60271" y="441230"/>
            <a:ext cx="9864090" cy="1280890"/>
          </a:xfrm>
        </p:spPr>
        <p:txBody>
          <a:bodyPr>
            <a:normAutofit/>
          </a:bodyPr>
          <a:lstStyle/>
          <a:p>
            <a:r>
              <a:rPr lang="hu-HU" dirty="0" err="1" smtClean="0"/>
              <a:t>Inițializarea</a:t>
            </a:r>
            <a:r>
              <a:rPr lang="hu-HU" dirty="0" smtClean="0"/>
              <a:t> </a:t>
            </a:r>
            <a:r>
              <a:rPr lang="hu-HU" dirty="0" err="1" smtClean="0"/>
              <a:t>matricii</a:t>
            </a:r>
            <a:r>
              <a:rPr lang="hu-HU" dirty="0" smtClean="0"/>
              <a:t> </a:t>
            </a:r>
            <a:r>
              <a:rPr lang="hu-HU" dirty="0" err="1" smtClean="0"/>
              <a:t>cu</a:t>
            </a:r>
            <a:r>
              <a:rPr lang="hu-HU" dirty="0" smtClean="0"/>
              <a:t> </a:t>
            </a:r>
            <a:r>
              <a:rPr lang="hu-HU" dirty="0" err="1" smtClean="0"/>
              <a:t>valogi</a:t>
            </a:r>
            <a:r>
              <a:rPr lang="hu-HU" dirty="0" smtClean="0"/>
              <a:t> </a:t>
            </a:r>
            <a:r>
              <a:rPr lang="hu-HU" dirty="0" err="1" smtClean="0"/>
              <a:t>generate</a:t>
            </a:r>
            <a:r>
              <a:rPr lang="hu-HU" dirty="0" smtClean="0"/>
              <a:t> </a:t>
            </a:r>
            <a:r>
              <a:rPr lang="hu-HU" dirty="0" err="1" smtClean="0"/>
              <a:t>aleator</a:t>
            </a:r>
            <a:r>
              <a:rPr lang="hu-HU" dirty="0" smtClean="0"/>
              <a:t>!!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dirty="0" smtClean="0"/>
              <a:t>Random </a:t>
            </a:r>
            <a:r>
              <a:rPr lang="hu-HU" sz="2800" dirty="0"/>
              <a:t>r = </a:t>
            </a:r>
            <a:r>
              <a:rPr lang="hu-HU" sz="2800" dirty="0" err="1"/>
              <a:t>new</a:t>
            </a:r>
            <a:r>
              <a:rPr lang="hu-HU" sz="2800" dirty="0"/>
              <a:t> Random(); 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 err="1" smtClean="0"/>
              <a:t>for</a:t>
            </a:r>
            <a:r>
              <a:rPr lang="hu-HU" sz="2800" dirty="0" smtClean="0"/>
              <a:t> </a:t>
            </a:r>
            <a:r>
              <a:rPr lang="hu-HU" sz="2800" dirty="0"/>
              <a:t>(int i = 0; i &lt; </a:t>
            </a:r>
            <a:r>
              <a:rPr lang="hu-HU" sz="2800" dirty="0" err="1"/>
              <a:t>mátrix.GetLength</a:t>
            </a:r>
            <a:r>
              <a:rPr lang="hu-HU" sz="2800" dirty="0"/>
              <a:t>(0); i++) 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/>
              <a:t> </a:t>
            </a:r>
            <a:r>
              <a:rPr lang="hu-HU" sz="2800" dirty="0" smtClean="0"/>
              <a:t> {</a:t>
            </a:r>
          </a:p>
          <a:p>
            <a:pPr marL="0" indent="0">
              <a:buNone/>
            </a:pPr>
            <a:r>
              <a:rPr lang="hu-HU" sz="2800" dirty="0"/>
              <a:t> </a:t>
            </a:r>
            <a:r>
              <a:rPr lang="hu-HU" sz="2800" dirty="0" smtClean="0"/>
              <a:t>      </a:t>
            </a:r>
            <a:r>
              <a:rPr lang="hu-HU" sz="2800" dirty="0" err="1"/>
              <a:t>for</a:t>
            </a:r>
            <a:r>
              <a:rPr lang="hu-HU" sz="2800" dirty="0"/>
              <a:t> (int j = 0; j &lt; </a:t>
            </a:r>
            <a:r>
              <a:rPr lang="hu-HU" sz="2800" dirty="0" err="1"/>
              <a:t>mátrix.GetLength</a:t>
            </a:r>
            <a:r>
              <a:rPr lang="hu-HU" sz="2800" dirty="0"/>
              <a:t>(1); j</a:t>
            </a:r>
            <a:r>
              <a:rPr lang="hu-HU" sz="2800" dirty="0" smtClean="0"/>
              <a:t>++)</a:t>
            </a:r>
          </a:p>
          <a:p>
            <a:pPr marL="0" indent="0">
              <a:buNone/>
            </a:pPr>
            <a:r>
              <a:rPr lang="hu-HU" sz="2800" dirty="0"/>
              <a:t> </a:t>
            </a:r>
            <a:r>
              <a:rPr lang="hu-HU" sz="2800" dirty="0" smtClean="0"/>
              <a:t>          </a:t>
            </a:r>
            <a:r>
              <a:rPr lang="hu-HU" sz="2800" dirty="0"/>
              <a:t>{ mátrix[i, j] = </a:t>
            </a:r>
            <a:r>
              <a:rPr lang="hu-HU" sz="2800" dirty="0" err="1"/>
              <a:t>r.Next</a:t>
            </a:r>
            <a:r>
              <a:rPr lang="hu-HU" sz="2800" dirty="0"/>
              <a:t>(); </a:t>
            </a:r>
            <a:r>
              <a:rPr lang="hu-HU" sz="2800" dirty="0" smtClean="0"/>
              <a:t>}</a:t>
            </a:r>
          </a:p>
          <a:p>
            <a:pPr marL="0" indent="0">
              <a:buNone/>
            </a:pPr>
            <a:r>
              <a:rPr lang="hu-HU" sz="2800" dirty="0" smtClean="0"/>
              <a:t> </a:t>
            </a:r>
            <a:r>
              <a:rPr lang="hu-HU" sz="2800" dirty="0"/>
              <a:t>}</a:t>
            </a:r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3506506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98617" y="313509"/>
            <a:ext cx="10032274" cy="55977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800" dirty="0"/>
              <a:t>int[][] </a:t>
            </a:r>
            <a:r>
              <a:rPr lang="hu-HU" sz="2800" dirty="0" err="1"/>
              <a:t>mutatovektor</a:t>
            </a:r>
            <a:r>
              <a:rPr lang="hu-HU" sz="2800" dirty="0"/>
              <a:t> = </a:t>
            </a:r>
            <a:r>
              <a:rPr lang="hu-HU" sz="2800" dirty="0" err="1"/>
              <a:t>new</a:t>
            </a:r>
            <a:r>
              <a:rPr lang="hu-HU" sz="2800" dirty="0"/>
              <a:t> int[][] { 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/>
              <a:t>	</a:t>
            </a:r>
            <a:r>
              <a:rPr lang="hu-HU" sz="2800" dirty="0" smtClean="0"/>
              <a:t>					</a:t>
            </a:r>
            <a:r>
              <a:rPr lang="hu-HU" sz="2800" dirty="0" err="1" smtClean="0"/>
              <a:t>new</a:t>
            </a:r>
            <a:r>
              <a:rPr lang="hu-HU" sz="2800" dirty="0" smtClean="0"/>
              <a:t> </a:t>
            </a:r>
            <a:r>
              <a:rPr lang="hu-HU" sz="2800" dirty="0"/>
              <a:t>int[] { 6, 2, 2, 7, 3 }, 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/>
              <a:t>	</a:t>
            </a:r>
            <a:r>
              <a:rPr lang="hu-HU" sz="2800" dirty="0" smtClean="0"/>
              <a:t>					</a:t>
            </a:r>
            <a:r>
              <a:rPr lang="hu-HU" sz="2800" dirty="0" err="1" smtClean="0"/>
              <a:t>new</a:t>
            </a:r>
            <a:r>
              <a:rPr lang="hu-HU" sz="2800" dirty="0" smtClean="0"/>
              <a:t> </a:t>
            </a:r>
            <a:r>
              <a:rPr lang="hu-HU" sz="2800" dirty="0"/>
              <a:t>int[] { 3, 1 }, 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/>
              <a:t>	</a:t>
            </a:r>
            <a:r>
              <a:rPr lang="hu-HU" sz="2800" dirty="0" smtClean="0"/>
              <a:t>					</a:t>
            </a:r>
            <a:r>
              <a:rPr lang="hu-HU" sz="2800" dirty="0" err="1" smtClean="0"/>
              <a:t>new</a:t>
            </a:r>
            <a:r>
              <a:rPr lang="hu-HU" sz="2800" dirty="0" smtClean="0"/>
              <a:t> </a:t>
            </a:r>
            <a:r>
              <a:rPr lang="hu-HU" sz="2800" dirty="0"/>
              <a:t>int[] { 12, 31, 56 } }; 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 err="1" smtClean="0"/>
              <a:t>for</a:t>
            </a:r>
            <a:r>
              <a:rPr lang="hu-HU" sz="2800" dirty="0" smtClean="0"/>
              <a:t> </a:t>
            </a:r>
            <a:r>
              <a:rPr lang="hu-HU" sz="2800" dirty="0"/>
              <a:t>(int i = 0; i &lt; </a:t>
            </a:r>
            <a:r>
              <a:rPr lang="hu-HU" sz="2800" dirty="0" err="1"/>
              <a:t>mutatovektor.Length</a:t>
            </a:r>
            <a:r>
              <a:rPr lang="hu-HU" sz="2800" dirty="0"/>
              <a:t>; i++) 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/>
              <a:t>	</a:t>
            </a:r>
            <a:r>
              <a:rPr lang="hu-HU" sz="2800" dirty="0" smtClean="0"/>
              <a:t>	{ </a:t>
            </a:r>
          </a:p>
          <a:p>
            <a:pPr marL="0" indent="0">
              <a:buNone/>
            </a:pPr>
            <a:r>
              <a:rPr lang="hu-HU" sz="2800" dirty="0"/>
              <a:t>	</a:t>
            </a:r>
            <a:r>
              <a:rPr lang="hu-HU" sz="2800" dirty="0" smtClean="0"/>
              <a:t>		</a:t>
            </a:r>
            <a:r>
              <a:rPr lang="hu-HU" sz="2800" dirty="0" err="1" smtClean="0"/>
              <a:t>for</a:t>
            </a:r>
            <a:r>
              <a:rPr lang="hu-HU" sz="2800" dirty="0" smtClean="0"/>
              <a:t> </a:t>
            </a:r>
            <a:r>
              <a:rPr lang="hu-HU" sz="2800" dirty="0"/>
              <a:t>(int j = 0; j &lt; </a:t>
            </a:r>
            <a:r>
              <a:rPr lang="hu-HU" sz="2800" dirty="0" err="1"/>
              <a:t>mutatovektor</a:t>
            </a:r>
            <a:r>
              <a:rPr lang="hu-HU" sz="2800" dirty="0"/>
              <a:t>[i].</a:t>
            </a:r>
            <a:r>
              <a:rPr lang="hu-HU" sz="2800" dirty="0" err="1"/>
              <a:t>Length</a:t>
            </a:r>
            <a:r>
              <a:rPr lang="hu-HU" sz="2800" dirty="0"/>
              <a:t>; j++) 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/>
              <a:t>	</a:t>
            </a:r>
            <a:r>
              <a:rPr lang="hu-HU" sz="2800" dirty="0" smtClean="0"/>
              <a:t>		{ 	</a:t>
            </a:r>
            <a:r>
              <a:rPr lang="hu-HU" sz="2800" dirty="0" err="1" smtClean="0"/>
              <a:t>Console.Write</a:t>
            </a:r>
            <a:r>
              <a:rPr lang="hu-HU" sz="2800" dirty="0" smtClean="0"/>
              <a:t>(</a:t>
            </a:r>
            <a:r>
              <a:rPr lang="hu-HU" sz="2800" dirty="0" err="1" smtClean="0"/>
              <a:t>mutatovektor</a:t>
            </a:r>
            <a:r>
              <a:rPr lang="hu-HU" sz="2800" dirty="0" smtClean="0"/>
              <a:t>[i</a:t>
            </a:r>
            <a:r>
              <a:rPr lang="hu-HU" sz="2800" dirty="0"/>
              <a:t>][j] + ", "); } 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 smtClean="0"/>
              <a:t>			</a:t>
            </a:r>
            <a:r>
              <a:rPr lang="hu-HU" sz="2800" dirty="0" err="1" smtClean="0"/>
              <a:t>Console.WriteLine</a:t>
            </a:r>
            <a:r>
              <a:rPr lang="hu-HU" sz="2800" dirty="0"/>
              <a:t>(); 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/>
              <a:t>	</a:t>
            </a:r>
            <a:r>
              <a:rPr lang="hu-HU" sz="2800" dirty="0" smtClean="0"/>
              <a:t>	}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416070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dirty="0" err="1"/>
              <a:t>foreach</a:t>
            </a:r>
            <a:r>
              <a:rPr lang="hu-HU" sz="2800" dirty="0"/>
              <a:t> (int[] belsővektor in </a:t>
            </a:r>
            <a:r>
              <a:rPr lang="hu-HU" sz="2800" dirty="0" err="1"/>
              <a:t>mutatovektor</a:t>
            </a:r>
            <a:r>
              <a:rPr lang="hu-HU" sz="2800" dirty="0"/>
              <a:t>) 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 smtClean="0"/>
              <a:t>{</a:t>
            </a:r>
          </a:p>
          <a:p>
            <a:pPr marL="0" indent="0">
              <a:buNone/>
            </a:pPr>
            <a:r>
              <a:rPr lang="hu-HU" sz="2800" dirty="0"/>
              <a:t>	</a:t>
            </a:r>
            <a:r>
              <a:rPr lang="hu-HU" sz="2800" dirty="0" smtClean="0"/>
              <a:t> </a:t>
            </a:r>
            <a:r>
              <a:rPr lang="hu-HU" sz="2800" dirty="0" err="1"/>
              <a:t>foreach</a:t>
            </a:r>
            <a:r>
              <a:rPr lang="hu-HU" sz="2800" dirty="0"/>
              <a:t> (int elem in belsővektor</a:t>
            </a:r>
            <a:r>
              <a:rPr lang="hu-HU" sz="2800" dirty="0" smtClean="0"/>
              <a:t>)</a:t>
            </a:r>
          </a:p>
          <a:p>
            <a:pPr marL="0" indent="0">
              <a:buNone/>
            </a:pPr>
            <a:r>
              <a:rPr lang="hu-HU" sz="2800" dirty="0"/>
              <a:t>	</a:t>
            </a:r>
            <a:r>
              <a:rPr lang="hu-HU" sz="2800" dirty="0" smtClean="0"/>
              <a:t>	 </a:t>
            </a:r>
            <a:r>
              <a:rPr lang="hu-HU" sz="2800" dirty="0"/>
              <a:t>{ </a:t>
            </a:r>
            <a:r>
              <a:rPr lang="hu-HU" sz="2800" dirty="0" err="1"/>
              <a:t>Console.Write</a:t>
            </a:r>
            <a:r>
              <a:rPr lang="hu-HU" sz="2800" dirty="0"/>
              <a:t>(elem + ", "); } 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/>
              <a:t>	</a:t>
            </a:r>
            <a:r>
              <a:rPr lang="hu-HU" sz="2800" dirty="0" err="1" smtClean="0"/>
              <a:t>Console.WriteLine</a:t>
            </a:r>
            <a:r>
              <a:rPr lang="hu-HU" sz="2800" dirty="0" smtClean="0"/>
              <a:t>();</a:t>
            </a:r>
          </a:p>
          <a:p>
            <a:pPr marL="0" indent="0">
              <a:buNone/>
            </a:pPr>
            <a:r>
              <a:rPr lang="hu-HU" sz="2800" dirty="0" smtClean="0"/>
              <a:t> </a:t>
            </a:r>
            <a:r>
              <a:rPr lang="hu-HU" sz="28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03445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Muncă</a:t>
            </a:r>
            <a:r>
              <a:rPr lang="hu-HU" dirty="0" smtClean="0"/>
              <a:t> </a:t>
            </a:r>
            <a:r>
              <a:rPr lang="hu-HU" dirty="0" err="1" smtClean="0"/>
              <a:t>individuală</a:t>
            </a:r>
            <a:r>
              <a:rPr lang="hu-HU" dirty="0" smtClean="0"/>
              <a:t>, </a:t>
            </a:r>
            <a:r>
              <a:rPr lang="hu-HU" dirty="0" err="1" smtClean="0"/>
              <a:t>caută</a:t>
            </a:r>
            <a:r>
              <a:rPr lang="hu-HU" dirty="0" smtClean="0"/>
              <a:t>… </a:t>
            </a:r>
            <a:r>
              <a:rPr lang="hu-HU" dirty="0" smtClean="0">
                <a:sym typeface="Wingdings" panose="05000000000000000000" pitchFamily="2" charset="2"/>
              </a:rPr>
              <a:t>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Metode</a:t>
            </a:r>
            <a:r>
              <a:rPr lang="hu-HU" dirty="0" smtClean="0"/>
              <a:t> </a:t>
            </a:r>
            <a:r>
              <a:rPr lang="hu-HU" dirty="0" err="1" smtClean="0"/>
              <a:t>pentru</a:t>
            </a:r>
            <a:r>
              <a:rPr lang="hu-HU" dirty="0" smtClean="0"/>
              <a:t> </a:t>
            </a:r>
            <a:r>
              <a:rPr lang="hu-HU" dirty="0" err="1" smtClean="0"/>
              <a:t>vectori</a:t>
            </a:r>
            <a:endParaRPr lang="hu-HU" dirty="0" smtClean="0"/>
          </a:p>
          <a:p>
            <a:pPr lvl="1"/>
            <a:r>
              <a:rPr lang="ro-RO" dirty="0" smtClean="0"/>
              <a:t>Algoritmi de căutare</a:t>
            </a:r>
            <a:endParaRPr lang="hu-HU" dirty="0" smtClean="0"/>
          </a:p>
          <a:p>
            <a:pPr lvl="1"/>
            <a:r>
              <a:rPr lang="hu-HU" dirty="0" err="1" smtClean="0"/>
              <a:t>Algoritmi</a:t>
            </a:r>
            <a:r>
              <a:rPr lang="hu-HU" dirty="0" smtClean="0"/>
              <a:t> de </a:t>
            </a:r>
            <a:r>
              <a:rPr lang="hu-HU" dirty="0" err="1" smtClean="0"/>
              <a:t>sortare</a:t>
            </a:r>
            <a:endParaRPr lang="hu-HU" dirty="0" smtClean="0"/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68914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String-uri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string alma = "alma"; </a:t>
            </a:r>
            <a:r>
              <a:rPr lang="en-US" sz="2400" dirty="0" smtClean="0"/>
              <a:t>//</a:t>
            </a:r>
            <a:r>
              <a:rPr lang="ro-RO" sz="2400" dirty="0" smtClean="0"/>
              <a:t>egal cu</a:t>
            </a:r>
            <a:r>
              <a:rPr lang="en-US" sz="2400" dirty="0" smtClean="0"/>
              <a:t>: </a:t>
            </a:r>
            <a:endParaRPr lang="hu-HU" sz="2400" dirty="0" smtClean="0"/>
          </a:p>
          <a:p>
            <a:pPr marL="0" indent="0">
              <a:buNone/>
            </a:pPr>
            <a:r>
              <a:rPr lang="en-US" sz="2400" dirty="0" smtClean="0"/>
              <a:t>char</a:t>
            </a:r>
            <a:r>
              <a:rPr lang="en-US" sz="2400" dirty="0"/>
              <a:t>[] </a:t>
            </a:r>
            <a:r>
              <a:rPr lang="en-US" sz="2400" dirty="0" err="1"/>
              <a:t>almaT</a:t>
            </a:r>
            <a:r>
              <a:rPr lang="en-US" sz="2400" dirty="0"/>
              <a:t> = new char[] {'a', 'l', 'm', 'a'};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326674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Ce</a:t>
            </a:r>
            <a:r>
              <a:rPr lang="hu-HU" dirty="0" smtClean="0"/>
              <a:t> </a:t>
            </a:r>
            <a:r>
              <a:rPr lang="hu-HU" dirty="0" err="1" smtClean="0"/>
              <a:t>face</a:t>
            </a:r>
            <a:r>
              <a:rPr lang="hu-HU" dirty="0" smtClean="0"/>
              <a:t> </a:t>
            </a:r>
            <a:r>
              <a:rPr lang="hu-HU" dirty="0" err="1" smtClean="0"/>
              <a:t>secvența</a:t>
            </a:r>
            <a:r>
              <a:rPr lang="hu-HU" dirty="0" smtClean="0"/>
              <a:t> de </a:t>
            </a:r>
            <a:r>
              <a:rPr lang="hu-HU" dirty="0" err="1" smtClean="0"/>
              <a:t>instrucțiuni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dirty="0" err="1" smtClean="0"/>
              <a:t>string</a:t>
            </a:r>
            <a:r>
              <a:rPr lang="hu-HU" sz="2800" dirty="0" smtClean="0"/>
              <a:t> </a:t>
            </a:r>
            <a:r>
              <a:rPr lang="hu-HU" sz="2800" dirty="0" err="1"/>
              <a:t>str</a:t>
            </a:r>
            <a:r>
              <a:rPr lang="hu-HU" sz="2800" dirty="0"/>
              <a:t> = </a:t>
            </a:r>
            <a:r>
              <a:rPr lang="hu-HU" sz="2800" dirty="0" err="1"/>
              <a:t>Console.ReadLine</a:t>
            </a:r>
            <a:r>
              <a:rPr lang="hu-HU" sz="2800" dirty="0" smtClean="0"/>
              <a:t>();</a:t>
            </a:r>
          </a:p>
          <a:p>
            <a:pPr marL="0" indent="0">
              <a:buNone/>
            </a:pPr>
            <a:r>
              <a:rPr lang="hu-HU" sz="2800" dirty="0" smtClean="0"/>
              <a:t> int </a:t>
            </a:r>
            <a:r>
              <a:rPr lang="hu-HU" sz="2800" dirty="0" err="1"/>
              <a:t>szamlalo</a:t>
            </a:r>
            <a:r>
              <a:rPr lang="hu-HU" sz="2800" dirty="0"/>
              <a:t> = 0; 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 err="1" smtClean="0"/>
              <a:t>for</a:t>
            </a:r>
            <a:r>
              <a:rPr lang="hu-HU" sz="2800" dirty="0" smtClean="0"/>
              <a:t> </a:t>
            </a:r>
            <a:r>
              <a:rPr lang="hu-HU" sz="2800" dirty="0"/>
              <a:t>(int i = 0; i &lt; </a:t>
            </a:r>
            <a:r>
              <a:rPr lang="hu-HU" sz="2800" dirty="0" err="1"/>
              <a:t>str.Length</a:t>
            </a:r>
            <a:r>
              <a:rPr lang="hu-HU" sz="2800" dirty="0"/>
              <a:t>; i</a:t>
            </a:r>
            <a:r>
              <a:rPr lang="hu-HU" sz="2800" dirty="0" smtClean="0"/>
              <a:t>++)</a:t>
            </a:r>
          </a:p>
          <a:p>
            <a:pPr marL="0" indent="0">
              <a:buNone/>
            </a:pPr>
            <a:r>
              <a:rPr lang="hu-HU" sz="2800" dirty="0" smtClean="0"/>
              <a:t>   </a:t>
            </a:r>
            <a:r>
              <a:rPr lang="hu-HU" sz="2800" dirty="0"/>
              <a:t>{ </a:t>
            </a:r>
            <a:r>
              <a:rPr lang="hu-HU" sz="2800" dirty="0" err="1"/>
              <a:t>if</a:t>
            </a:r>
            <a:r>
              <a:rPr lang="hu-HU" sz="2800" dirty="0"/>
              <a:t> (</a:t>
            </a:r>
            <a:r>
              <a:rPr lang="hu-HU" sz="2800" dirty="0" err="1"/>
              <a:t>str</a:t>
            </a:r>
            <a:r>
              <a:rPr lang="hu-HU" sz="2800" dirty="0"/>
              <a:t>[i] == ' ') </a:t>
            </a:r>
            <a:r>
              <a:rPr lang="hu-HU" sz="2800" dirty="0" err="1"/>
              <a:t>szamlalo</a:t>
            </a:r>
            <a:r>
              <a:rPr lang="hu-HU" sz="2800" dirty="0"/>
              <a:t>++; } 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 err="1" smtClean="0"/>
              <a:t>Console.WriteLine</a:t>
            </a:r>
            <a:r>
              <a:rPr lang="hu-HU" sz="2800" dirty="0" smtClean="0"/>
              <a:t>(</a:t>
            </a:r>
            <a:r>
              <a:rPr lang="hu-HU" sz="2800" dirty="0" err="1" smtClean="0"/>
              <a:t>szamlalo</a:t>
            </a:r>
            <a:r>
              <a:rPr lang="hu-HU" sz="2800" dirty="0"/>
              <a:t>); 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 err="1" smtClean="0"/>
              <a:t>Console.ReadKey</a:t>
            </a:r>
            <a:r>
              <a:rPr lang="hu-HU" sz="2800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889403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79115" y="0"/>
            <a:ext cx="4770401" cy="695239"/>
          </a:xfrm>
        </p:spPr>
        <p:txBody>
          <a:bodyPr>
            <a:normAutofit/>
          </a:bodyPr>
          <a:lstStyle/>
          <a:p>
            <a:r>
              <a:rPr lang="hu-HU" dirty="0" err="1"/>
              <a:t>String</a:t>
            </a:r>
            <a:r>
              <a:rPr lang="hu-HU" dirty="0"/>
              <a:t> </a:t>
            </a:r>
            <a:r>
              <a:rPr lang="hu-HU" dirty="0" smtClean="0"/>
              <a:t>- </a:t>
            </a:r>
            <a:r>
              <a:rPr lang="hu-HU" dirty="0" err="1" smtClean="0"/>
              <a:t>metode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50714" y="764836"/>
            <a:ext cx="8911687" cy="6162761"/>
          </a:xfrm>
        </p:spPr>
        <p:txBody>
          <a:bodyPr/>
          <a:lstStyle/>
          <a:p>
            <a:r>
              <a:rPr lang="hu-HU" sz="2800" dirty="0" err="1" smtClean="0"/>
              <a:t>string.Substring</a:t>
            </a:r>
            <a:r>
              <a:rPr lang="hu-HU" sz="2800" dirty="0" smtClean="0"/>
              <a:t>(</a:t>
            </a:r>
            <a:r>
              <a:rPr lang="hu-HU" sz="2800" dirty="0" err="1" smtClean="0"/>
              <a:t>deunde</a:t>
            </a:r>
            <a:r>
              <a:rPr lang="hu-HU" sz="2800" dirty="0" smtClean="0"/>
              <a:t>, </a:t>
            </a:r>
            <a:r>
              <a:rPr lang="hu-HU" sz="2800" dirty="0" err="1" smtClean="0"/>
              <a:t>câte</a:t>
            </a:r>
            <a:r>
              <a:rPr lang="hu-HU" sz="2800" dirty="0" smtClean="0"/>
              <a:t>)</a:t>
            </a:r>
            <a:endParaRPr lang="hu-HU" sz="2800" dirty="0" smtClean="0"/>
          </a:p>
          <a:p>
            <a:r>
              <a:rPr lang="hu-HU" sz="2800" dirty="0" err="1" smtClean="0"/>
              <a:t>string.IndexOf</a:t>
            </a:r>
            <a:r>
              <a:rPr lang="hu-HU" sz="2800" dirty="0" smtClean="0"/>
              <a:t>(</a:t>
            </a:r>
            <a:r>
              <a:rPr lang="hu-HU" sz="2800" dirty="0" err="1" smtClean="0"/>
              <a:t>string-ul</a:t>
            </a:r>
            <a:r>
              <a:rPr lang="hu-HU" sz="2800" dirty="0" smtClean="0"/>
              <a:t> </a:t>
            </a:r>
            <a:r>
              <a:rPr lang="hu-HU" sz="2800" dirty="0" err="1" smtClean="0"/>
              <a:t>căutat</a:t>
            </a:r>
            <a:r>
              <a:rPr lang="hu-HU" sz="2800" dirty="0" smtClean="0"/>
              <a:t>, de </a:t>
            </a:r>
            <a:r>
              <a:rPr lang="hu-HU" sz="2800" dirty="0" err="1" smtClean="0"/>
              <a:t>unde</a:t>
            </a:r>
            <a:r>
              <a:rPr lang="hu-HU" sz="2800" dirty="0" smtClean="0"/>
              <a:t>)</a:t>
            </a:r>
            <a:endParaRPr lang="hu-HU" sz="2800" dirty="0" smtClean="0"/>
          </a:p>
          <a:p>
            <a:r>
              <a:rPr lang="hu-HU" sz="2800" dirty="0" err="1" smtClean="0"/>
              <a:t>string.Replace</a:t>
            </a:r>
            <a:r>
              <a:rPr lang="hu-HU" sz="2800" dirty="0" smtClean="0"/>
              <a:t>(</a:t>
            </a:r>
            <a:r>
              <a:rPr lang="hu-HU" sz="2800" dirty="0" err="1" smtClean="0"/>
              <a:t>string</a:t>
            </a:r>
            <a:r>
              <a:rPr lang="hu-HU" sz="2800" dirty="0" smtClean="0"/>
              <a:t> </a:t>
            </a:r>
            <a:r>
              <a:rPr lang="hu-HU" sz="2800" dirty="0" err="1" smtClean="0"/>
              <a:t>vechi</a:t>
            </a:r>
            <a:r>
              <a:rPr lang="hu-HU" sz="2800" dirty="0" smtClean="0"/>
              <a:t>, </a:t>
            </a:r>
            <a:r>
              <a:rPr lang="hu-HU" sz="2800" dirty="0" err="1" smtClean="0"/>
              <a:t>string</a:t>
            </a:r>
            <a:r>
              <a:rPr lang="hu-HU" sz="2800" dirty="0" smtClean="0"/>
              <a:t> </a:t>
            </a:r>
            <a:r>
              <a:rPr lang="hu-HU" sz="2800" dirty="0" err="1" smtClean="0"/>
              <a:t>nou</a:t>
            </a:r>
            <a:r>
              <a:rPr lang="hu-HU" sz="2800" dirty="0" smtClean="0"/>
              <a:t>)</a:t>
            </a:r>
            <a:endParaRPr lang="hu-HU" sz="2800" dirty="0" smtClean="0"/>
          </a:p>
          <a:p>
            <a:r>
              <a:rPr lang="hu-HU" sz="2800" dirty="0" err="1"/>
              <a:t>string.ToUpper</a:t>
            </a:r>
            <a:r>
              <a:rPr lang="hu-HU" sz="2800" dirty="0" smtClean="0"/>
              <a:t>()</a:t>
            </a:r>
          </a:p>
          <a:p>
            <a:r>
              <a:rPr lang="hu-HU" sz="2800" dirty="0" err="1" smtClean="0"/>
              <a:t>string.Split</a:t>
            </a:r>
            <a:r>
              <a:rPr lang="hu-HU" sz="2800" dirty="0" smtClean="0"/>
              <a:t>(</a:t>
            </a:r>
            <a:r>
              <a:rPr lang="hu-HU" sz="2800" dirty="0" err="1" smtClean="0"/>
              <a:t>caracter</a:t>
            </a:r>
            <a:r>
              <a:rPr lang="hu-HU" sz="2800" dirty="0" smtClean="0"/>
              <a:t> </a:t>
            </a:r>
            <a:r>
              <a:rPr lang="hu-HU" sz="2800" dirty="0" err="1" smtClean="0"/>
              <a:t>delimitator</a:t>
            </a:r>
            <a:r>
              <a:rPr lang="hu-HU" sz="2800" dirty="0" smtClean="0"/>
              <a:t>)</a:t>
            </a:r>
            <a:endParaRPr lang="hu-HU" sz="2800" dirty="0" smtClean="0"/>
          </a:p>
          <a:p>
            <a:r>
              <a:rPr lang="hu-HU" sz="2800" dirty="0" err="1"/>
              <a:t>string.Trim</a:t>
            </a:r>
            <a:r>
              <a:rPr lang="hu-HU" sz="2800" dirty="0" smtClean="0"/>
              <a:t>()</a:t>
            </a:r>
          </a:p>
          <a:p>
            <a:r>
              <a:rPr lang="hu-HU" sz="2800" dirty="0" err="1" smtClean="0"/>
              <a:t>string.Remove</a:t>
            </a:r>
            <a:r>
              <a:rPr lang="hu-HU" sz="2800" dirty="0" smtClean="0"/>
              <a:t>(de </a:t>
            </a:r>
            <a:r>
              <a:rPr lang="hu-HU" sz="2800" dirty="0" err="1" smtClean="0"/>
              <a:t>unde</a:t>
            </a:r>
            <a:r>
              <a:rPr lang="hu-HU" sz="2800" dirty="0" smtClean="0"/>
              <a:t>, </a:t>
            </a:r>
            <a:r>
              <a:rPr lang="hu-HU" sz="2800" dirty="0" err="1" smtClean="0"/>
              <a:t>cât</a:t>
            </a:r>
            <a:r>
              <a:rPr lang="hu-HU" sz="2800" dirty="0" smtClean="0"/>
              <a:t>)</a:t>
            </a:r>
          </a:p>
          <a:p>
            <a:r>
              <a:rPr lang="hu-HU" sz="2800" dirty="0" err="1"/>
              <a:t>string.Contains</a:t>
            </a:r>
            <a:r>
              <a:rPr lang="hu-HU" sz="2800" dirty="0"/>
              <a:t>(</a:t>
            </a:r>
            <a:r>
              <a:rPr lang="hu-HU" sz="2800" dirty="0" err="1"/>
              <a:t>string</a:t>
            </a:r>
            <a:r>
              <a:rPr lang="hu-HU" sz="2800" dirty="0" smtClean="0"/>
              <a:t>)</a:t>
            </a:r>
          </a:p>
          <a:p>
            <a:r>
              <a:rPr lang="hu-HU" sz="2800" dirty="0" err="1" smtClean="0"/>
              <a:t>string.Insert</a:t>
            </a:r>
            <a:r>
              <a:rPr lang="hu-HU" sz="2800" dirty="0" smtClean="0"/>
              <a:t>(</a:t>
            </a:r>
            <a:r>
              <a:rPr lang="hu-HU" sz="2800" dirty="0" err="1" smtClean="0"/>
              <a:t>unde</a:t>
            </a:r>
            <a:r>
              <a:rPr lang="hu-HU" sz="2800" dirty="0" smtClean="0"/>
              <a:t> </a:t>
            </a:r>
            <a:r>
              <a:rPr lang="hu-HU" sz="2800" dirty="0"/>
              <a:t>, </a:t>
            </a:r>
            <a:r>
              <a:rPr lang="hu-HU" sz="2800" dirty="0" err="1" smtClean="0"/>
              <a:t>ce</a:t>
            </a:r>
            <a:r>
              <a:rPr lang="hu-HU" sz="2800" dirty="0" smtClean="0"/>
              <a:t>)</a:t>
            </a:r>
            <a:endParaRPr lang="hu-HU" sz="2800" dirty="0" smtClean="0"/>
          </a:p>
          <a:p>
            <a:r>
              <a:rPr lang="hu-HU" sz="2800" dirty="0" err="1" smtClean="0"/>
              <a:t>string.PadLeft</a:t>
            </a:r>
            <a:r>
              <a:rPr lang="hu-HU" sz="2800" dirty="0" smtClean="0"/>
              <a:t>/</a:t>
            </a:r>
            <a:r>
              <a:rPr lang="hu-HU" sz="2800" dirty="0" err="1" smtClean="0"/>
              <a:t>Padright</a:t>
            </a:r>
            <a:r>
              <a:rPr lang="hu-HU" sz="2800" dirty="0" smtClean="0"/>
              <a:t>(</a:t>
            </a:r>
            <a:r>
              <a:rPr lang="hu-HU" sz="2800" dirty="0" err="1" smtClean="0"/>
              <a:t>lingime</a:t>
            </a:r>
            <a:r>
              <a:rPr lang="hu-HU" sz="2800" dirty="0" smtClean="0"/>
              <a:t>, </a:t>
            </a:r>
            <a:r>
              <a:rPr lang="hu-HU" sz="2800" dirty="0" err="1" smtClean="0"/>
              <a:t>ce</a:t>
            </a:r>
            <a:r>
              <a:rPr lang="hu-HU" sz="2800" dirty="0" smtClean="0"/>
              <a:t>)</a:t>
            </a:r>
            <a:endParaRPr lang="hu-HU" sz="2800" dirty="0" smtClean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4991" y="2466094"/>
            <a:ext cx="5165599" cy="1380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0485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0673" y="0"/>
            <a:ext cx="8911687" cy="699364"/>
          </a:xfrm>
        </p:spPr>
        <p:txBody>
          <a:bodyPr/>
          <a:lstStyle/>
          <a:p>
            <a:r>
              <a:rPr lang="hu-HU" dirty="0" smtClean="0"/>
              <a:t>Függvények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950" y="699364"/>
            <a:ext cx="6562107" cy="1610699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4667" y="2733203"/>
            <a:ext cx="5119228" cy="2271934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0401" y="3346311"/>
            <a:ext cx="4802316" cy="2813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7812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Caută</a:t>
            </a:r>
            <a:r>
              <a:rPr lang="hu-HU" dirty="0" smtClean="0"/>
              <a:t> </a:t>
            </a:r>
            <a:r>
              <a:rPr lang="hu-HU" dirty="0" smtClean="0">
                <a:sym typeface="Wingdings" panose="05000000000000000000" pitchFamily="2" charset="2"/>
              </a:rPr>
              <a:t>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2133600"/>
            <a:ext cx="8228605" cy="2949844"/>
          </a:xfrm>
        </p:spPr>
        <p:txBody>
          <a:bodyPr>
            <a:normAutofit/>
          </a:bodyPr>
          <a:lstStyle/>
          <a:p>
            <a:r>
              <a:rPr lang="hu-HU" sz="2800" dirty="0" err="1" smtClean="0"/>
              <a:t>Metodele</a:t>
            </a:r>
            <a:r>
              <a:rPr lang="hu-HU" sz="2800" dirty="0" smtClean="0"/>
              <a:t> </a:t>
            </a:r>
            <a:r>
              <a:rPr lang="hu-HU" sz="2800" dirty="0" err="1" smtClean="0"/>
              <a:t>clasei</a:t>
            </a:r>
            <a:r>
              <a:rPr lang="hu-HU" sz="2800" dirty="0" smtClean="0"/>
              <a:t> Lista</a:t>
            </a:r>
            <a:endParaRPr lang="hu-HU" sz="2800" dirty="0" smtClean="0"/>
          </a:p>
          <a:p>
            <a:r>
              <a:rPr lang="en-US" sz="2800" dirty="0" err="1" smtClean="0"/>
              <a:t>Metodele</a:t>
            </a:r>
            <a:r>
              <a:rPr lang="en-US" sz="2800" dirty="0" smtClean="0"/>
              <a:t> </a:t>
            </a:r>
            <a:r>
              <a:rPr lang="en-US" sz="2800" dirty="0" err="1" smtClean="0"/>
              <a:t>listelor</a:t>
            </a:r>
            <a:r>
              <a:rPr lang="en-US" sz="2800" dirty="0" smtClean="0"/>
              <a:t> </a:t>
            </a:r>
            <a:r>
              <a:rPr lang="ro-RO" sz="2800" dirty="0" smtClean="0"/>
              <a:t>înlănțuite</a:t>
            </a:r>
            <a:endParaRPr lang="hu-HU" sz="2800" dirty="0" smtClean="0"/>
          </a:p>
          <a:p>
            <a:r>
              <a:rPr lang="hu-HU" sz="2800" dirty="0" err="1" smtClean="0"/>
              <a:t>Stiva</a:t>
            </a:r>
            <a:r>
              <a:rPr lang="hu-HU" sz="2800" dirty="0" smtClean="0"/>
              <a:t> </a:t>
            </a:r>
            <a:endParaRPr lang="hu-HU" sz="2800" dirty="0" smtClean="0"/>
          </a:p>
          <a:p>
            <a:r>
              <a:rPr lang="hu-HU" sz="2800" dirty="0" err="1" smtClean="0"/>
              <a:t>Coada</a:t>
            </a:r>
            <a:endParaRPr lang="hu-HU" sz="2800" dirty="0" smtClean="0"/>
          </a:p>
          <a:p>
            <a:r>
              <a:rPr lang="hu-HU" sz="2800" dirty="0" err="1" smtClean="0"/>
              <a:t>Mulțime</a:t>
            </a:r>
            <a:endParaRPr lang="hu-HU" sz="2800" dirty="0" smtClean="0"/>
          </a:p>
          <a:p>
            <a:endParaRPr lang="hu-HU" sz="2000" dirty="0" smtClean="0"/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297122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79114" y="0"/>
            <a:ext cx="8911687" cy="675301"/>
          </a:xfrm>
        </p:spPr>
        <p:txBody>
          <a:bodyPr/>
          <a:lstStyle/>
          <a:p>
            <a:r>
              <a:rPr lang="hu-HU" dirty="0" err="1" smtClean="0"/>
              <a:t>Transmiterea</a:t>
            </a:r>
            <a:r>
              <a:rPr lang="hu-HU" dirty="0" smtClean="0"/>
              <a:t> </a:t>
            </a:r>
            <a:r>
              <a:rPr lang="hu-HU" dirty="0" err="1" smtClean="0"/>
              <a:t>parametrilor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73179" y="866274"/>
            <a:ext cx="9531433" cy="457200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Prin</a:t>
            </a:r>
            <a:r>
              <a:rPr lang="hu-HU" sz="2400" dirty="0" smtClean="0"/>
              <a:t> </a:t>
            </a:r>
            <a:r>
              <a:rPr lang="hu-HU" sz="2400" dirty="0" err="1" smtClean="0"/>
              <a:t>valoare</a:t>
            </a:r>
            <a:endParaRPr lang="hu-HU" sz="24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 rotWithShape="1">
          <a:blip r:embed="rId2"/>
          <a:srcRect r="3770" b="458"/>
          <a:stretch/>
        </p:blipFill>
        <p:spPr>
          <a:xfrm>
            <a:off x="912645" y="1713747"/>
            <a:ext cx="11105184" cy="2988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347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6394" y="1135834"/>
            <a:ext cx="2727959" cy="1859091"/>
          </a:xfrm>
        </p:spPr>
        <p:txBody>
          <a:bodyPr/>
          <a:lstStyle/>
          <a:p>
            <a:r>
              <a:rPr lang="ro-RO" dirty="0" smtClean="0"/>
              <a:t>Numere </a:t>
            </a:r>
            <a:r>
              <a:rPr lang="ro-RO" dirty="0" err="1" smtClean="0"/>
              <a:t>aleatoare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69776" y="0"/>
            <a:ext cx="75895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04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32751" y="397790"/>
            <a:ext cx="8915400" cy="439119"/>
          </a:xfrm>
        </p:spPr>
        <p:txBody>
          <a:bodyPr>
            <a:noAutofit/>
          </a:bodyPr>
          <a:lstStyle/>
          <a:p>
            <a:r>
              <a:rPr lang="hu-HU" sz="2400" dirty="0" err="1" smtClean="0"/>
              <a:t>Prin</a:t>
            </a:r>
            <a:r>
              <a:rPr lang="hu-HU" sz="2400" dirty="0" smtClean="0"/>
              <a:t> </a:t>
            </a:r>
            <a:r>
              <a:rPr lang="hu-HU" sz="2400" dirty="0" err="1" smtClean="0"/>
              <a:t>referință</a:t>
            </a:r>
            <a:endParaRPr lang="hu-HU" sz="24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112" y="1518834"/>
            <a:ext cx="11431546" cy="3037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1712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83299" y="258306"/>
            <a:ext cx="9251493" cy="594102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Variabiole</a:t>
            </a:r>
            <a:r>
              <a:rPr lang="hu-HU" sz="2400" dirty="0" smtClean="0"/>
              <a:t> de </a:t>
            </a:r>
            <a:r>
              <a:rPr lang="hu-HU" sz="2400" dirty="0" err="1" smtClean="0"/>
              <a:t>ieșire</a:t>
            </a:r>
            <a:r>
              <a:rPr lang="hu-HU" sz="2400" dirty="0" smtClean="0"/>
              <a:t>- </a:t>
            </a:r>
            <a:r>
              <a:rPr lang="hu-HU" sz="2400" b="1" dirty="0" smtClean="0">
                <a:solidFill>
                  <a:srgbClr val="A53010"/>
                </a:solidFill>
              </a:rPr>
              <a:t>out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4167" y="1630933"/>
            <a:ext cx="7249755" cy="3545501"/>
          </a:xfrm>
          <a:prstGeom prst="rect">
            <a:avLst/>
          </a:prstGeom>
        </p:spPr>
      </p:pic>
      <p:sp>
        <p:nvSpPr>
          <p:cNvPr id="5" name="Ellipszis 4"/>
          <p:cNvSpPr/>
          <p:nvPr/>
        </p:nvSpPr>
        <p:spPr>
          <a:xfrm>
            <a:off x="5377912" y="2417736"/>
            <a:ext cx="883403" cy="464949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Ellipszis 5"/>
          <p:cNvSpPr/>
          <p:nvPr/>
        </p:nvSpPr>
        <p:spPr>
          <a:xfrm>
            <a:off x="7346197" y="3171208"/>
            <a:ext cx="883403" cy="464949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5814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Declararea</a:t>
            </a:r>
            <a:r>
              <a:rPr lang="hu-HU" dirty="0" smtClean="0"/>
              <a:t> </a:t>
            </a:r>
            <a:r>
              <a:rPr lang="hu-HU" dirty="0" err="1" smtClean="0"/>
              <a:t>vectorilor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371600"/>
            <a:ext cx="9602788" cy="5486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4800" dirty="0" err="1" smtClean="0"/>
              <a:t>tip</a:t>
            </a:r>
            <a:r>
              <a:rPr lang="hu-HU" sz="4800" dirty="0" smtClean="0"/>
              <a:t>[] </a:t>
            </a:r>
            <a:r>
              <a:rPr lang="hu-HU" sz="4800" dirty="0" err="1" smtClean="0"/>
              <a:t>nume</a:t>
            </a:r>
            <a:r>
              <a:rPr lang="hu-HU" sz="4800" dirty="0" smtClean="0"/>
              <a:t>; </a:t>
            </a:r>
            <a:endParaRPr lang="hu-HU" sz="4800" dirty="0" smtClean="0"/>
          </a:p>
          <a:p>
            <a:pPr marL="0" indent="0">
              <a:buNone/>
            </a:pPr>
            <a:r>
              <a:rPr lang="hu-HU" sz="2800" dirty="0"/>
              <a:t>int[] </a:t>
            </a:r>
            <a:r>
              <a:rPr lang="hu-HU" sz="2800" dirty="0" err="1"/>
              <a:t>numbers</a:t>
            </a:r>
            <a:r>
              <a:rPr lang="hu-HU" sz="2800" dirty="0"/>
              <a:t>; </a:t>
            </a:r>
            <a:endParaRPr lang="en-US" sz="2800" dirty="0" smtClean="0"/>
          </a:p>
          <a:p>
            <a:pPr marL="0" indent="0">
              <a:buNone/>
            </a:pPr>
            <a:r>
              <a:rPr lang="hu-HU" sz="2800" dirty="0" smtClean="0"/>
              <a:t> </a:t>
            </a:r>
            <a:r>
              <a:rPr lang="hu-HU" sz="2800" dirty="0" err="1"/>
              <a:t>numbers</a:t>
            </a:r>
            <a:r>
              <a:rPr lang="hu-HU" sz="2800" dirty="0"/>
              <a:t> = </a:t>
            </a:r>
            <a:r>
              <a:rPr lang="hu-HU" sz="2800" dirty="0" err="1"/>
              <a:t>new</a:t>
            </a:r>
            <a:r>
              <a:rPr lang="hu-HU" sz="2800" dirty="0"/>
              <a:t> int[10]; </a:t>
            </a:r>
            <a:endParaRPr lang="en-US" sz="2800" dirty="0" smtClean="0"/>
          </a:p>
          <a:p>
            <a:pPr marL="0" indent="0">
              <a:buNone/>
            </a:pPr>
            <a:r>
              <a:rPr lang="hu-HU" sz="2800" dirty="0" err="1" smtClean="0"/>
              <a:t>numbers</a:t>
            </a:r>
            <a:r>
              <a:rPr lang="hu-HU" sz="2800" dirty="0" smtClean="0"/>
              <a:t> </a:t>
            </a:r>
            <a:r>
              <a:rPr lang="hu-HU" sz="2800" dirty="0"/>
              <a:t>= </a:t>
            </a:r>
            <a:r>
              <a:rPr lang="hu-HU" sz="2800" dirty="0" err="1"/>
              <a:t>new</a:t>
            </a:r>
            <a:r>
              <a:rPr lang="hu-HU" sz="2800" dirty="0"/>
              <a:t> int[20]; </a:t>
            </a:r>
            <a:endParaRPr lang="en-US" sz="2800" dirty="0" smtClean="0"/>
          </a:p>
          <a:p>
            <a:pPr marL="0" indent="0">
              <a:buNone/>
            </a:pPr>
            <a:r>
              <a:rPr lang="hu-HU" sz="2800" dirty="0" smtClean="0"/>
              <a:t>int </a:t>
            </a:r>
            <a:r>
              <a:rPr lang="hu-HU" sz="2800" dirty="0"/>
              <a:t>db = 15</a:t>
            </a:r>
            <a:r>
              <a:rPr lang="hu-HU" sz="2800" dirty="0" smtClean="0"/>
              <a:t>;</a:t>
            </a:r>
            <a:endParaRPr lang="en-US" sz="2800" dirty="0" smtClean="0"/>
          </a:p>
          <a:p>
            <a:pPr marL="0" indent="0">
              <a:buNone/>
            </a:pPr>
            <a:r>
              <a:rPr lang="hu-HU" sz="2800" dirty="0" smtClean="0"/>
              <a:t> </a:t>
            </a:r>
            <a:r>
              <a:rPr lang="hu-HU" sz="2800" dirty="0" err="1"/>
              <a:t>numbers</a:t>
            </a:r>
            <a:r>
              <a:rPr lang="hu-HU" sz="2800" dirty="0"/>
              <a:t> = </a:t>
            </a:r>
            <a:r>
              <a:rPr lang="hu-HU" sz="2800" dirty="0" err="1"/>
              <a:t>new</a:t>
            </a:r>
            <a:r>
              <a:rPr lang="hu-HU" sz="2800" dirty="0"/>
              <a:t> int[db];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10144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Vectori</a:t>
            </a:r>
            <a:r>
              <a:rPr lang="hu-HU" dirty="0" smtClean="0"/>
              <a:t> (</a:t>
            </a:r>
            <a:r>
              <a:rPr lang="hu-HU" dirty="0" err="1" smtClean="0"/>
              <a:t>tablouri</a:t>
            </a:r>
            <a:r>
              <a:rPr lang="hu-HU" dirty="0"/>
              <a:t>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27221" y="2133600"/>
            <a:ext cx="10964779" cy="4026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200" dirty="0"/>
              <a:t/>
            </a:r>
            <a:br>
              <a:rPr lang="hu-HU" sz="3200" dirty="0"/>
            </a:br>
            <a:r>
              <a:rPr lang="hu-HU" sz="3200" dirty="0"/>
              <a:t>int[] a; a = </a:t>
            </a:r>
            <a:r>
              <a:rPr lang="hu-HU" sz="3200" dirty="0" err="1"/>
              <a:t>new</a:t>
            </a:r>
            <a:r>
              <a:rPr lang="hu-HU" sz="3200" dirty="0"/>
              <a:t> int[2] {1,2};</a:t>
            </a:r>
          </a:p>
          <a:p>
            <a:pPr marL="0" indent="0">
              <a:buNone/>
            </a:pPr>
            <a:r>
              <a:rPr lang="hu-HU" sz="3200" dirty="0"/>
              <a:t>int[,] t; t = </a:t>
            </a:r>
            <a:r>
              <a:rPr lang="hu-HU" sz="3200" dirty="0" err="1"/>
              <a:t>new</a:t>
            </a:r>
            <a:r>
              <a:rPr lang="hu-HU" sz="3200" dirty="0"/>
              <a:t> int[2, 3] {{2,3,4 },{2,4,5}};</a:t>
            </a:r>
          </a:p>
          <a:p>
            <a:pPr marL="0" indent="0">
              <a:buNone/>
            </a:pPr>
            <a:r>
              <a:rPr lang="hu-HU" sz="3200" dirty="0"/>
              <a:t>int [][] b = </a:t>
            </a:r>
            <a:r>
              <a:rPr lang="hu-HU" sz="3200" dirty="0" err="1"/>
              <a:t>new</a:t>
            </a:r>
            <a:r>
              <a:rPr lang="hu-HU" sz="3200" dirty="0"/>
              <a:t> int [10][]; b[0]=</a:t>
            </a:r>
            <a:r>
              <a:rPr lang="hu-HU" sz="3200" dirty="0" err="1"/>
              <a:t>new</a:t>
            </a:r>
            <a:r>
              <a:rPr lang="hu-HU" sz="3200" dirty="0"/>
              <a:t> int[]{2,4,6</a:t>
            </a:r>
            <a:r>
              <a:rPr lang="hu-HU" sz="3200" dirty="0" smtClean="0"/>
              <a:t>};</a:t>
            </a:r>
          </a:p>
          <a:p>
            <a:pPr marL="0" indent="0">
              <a:buNone/>
            </a:pPr>
            <a:endParaRPr lang="hu-HU" sz="3200" dirty="0"/>
          </a:p>
          <a:p>
            <a:pPr marL="0" indent="0">
              <a:buNone/>
            </a:pPr>
            <a:r>
              <a:rPr lang="hu-HU" sz="2000" dirty="0" err="1"/>
              <a:t>System.Console.WriteLine</a:t>
            </a:r>
            <a:r>
              <a:rPr lang="hu-HU" sz="2000" dirty="0"/>
              <a:t>("{0},{1},{2}{3}", </a:t>
            </a:r>
            <a:r>
              <a:rPr lang="hu-HU" sz="2000" dirty="0" err="1" smtClean="0"/>
              <a:t>b.Length</a:t>
            </a:r>
            <a:r>
              <a:rPr lang="hu-HU" sz="2000" dirty="0"/>
              <a:t>, b[0].</a:t>
            </a:r>
            <a:r>
              <a:rPr lang="hu-HU" sz="2000" dirty="0" err="1"/>
              <a:t>Length,t.GetLength</a:t>
            </a:r>
            <a:r>
              <a:rPr lang="hu-HU" sz="2000" dirty="0"/>
              <a:t>(0), </a:t>
            </a:r>
            <a:r>
              <a:rPr lang="hu-HU" sz="2000" dirty="0" err="1"/>
              <a:t>a.Length</a:t>
            </a:r>
            <a:r>
              <a:rPr lang="hu-HU" sz="2000" dirty="0"/>
              <a:t>)</a:t>
            </a:r>
          </a:p>
          <a:p>
            <a:pPr marL="0" indent="0">
              <a:buNone/>
            </a:pPr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312732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Kezdeti érték adás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sz="2800" dirty="0" err="1" smtClean="0"/>
              <a:t>tip</a:t>
            </a:r>
            <a:r>
              <a:rPr lang="hu-HU" sz="2800" dirty="0" smtClean="0"/>
              <a:t>[] </a:t>
            </a:r>
            <a:r>
              <a:rPr lang="hu-HU" sz="2800" dirty="0" err="1" smtClean="0"/>
              <a:t>nume</a:t>
            </a:r>
            <a:r>
              <a:rPr lang="hu-HU" sz="2800" dirty="0" smtClean="0"/>
              <a:t>={</a:t>
            </a:r>
            <a:r>
              <a:rPr lang="hu-HU" sz="2800" dirty="0" err="1" smtClean="0"/>
              <a:t>valoare</a:t>
            </a:r>
            <a:r>
              <a:rPr lang="hu-HU" sz="2800" dirty="0" smtClean="0"/>
              <a:t>, </a:t>
            </a:r>
            <a:r>
              <a:rPr lang="hu-HU" sz="2800" dirty="0" err="1" smtClean="0"/>
              <a:t>valoare</a:t>
            </a:r>
            <a:r>
              <a:rPr lang="hu-HU" sz="2800" dirty="0" smtClean="0"/>
              <a:t>,…}; </a:t>
            </a:r>
            <a:endParaRPr lang="en-US" sz="2800" dirty="0"/>
          </a:p>
          <a:p>
            <a:pPr marL="0" indent="0">
              <a:buNone/>
            </a:pPr>
            <a:r>
              <a:rPr lang="hu-HU" sz="2800" dirty="0" smtClean="0"/>
              <a:t>int</a:t>
            </a:r>
            <a:r>
              <a:rPr lang="hu-HU" sz="2800" dirty="0"/>
              <a:t>[] </a:t>
            </a:r>
            <a:r>
              <a:rPr lang="hu-HU" sz="2800" dirty="0" err="1"/>
              <a:t>numbers</a:t>
            </a:r>
            <a:r>
              <a:rPr lang="hu-HU" sz="2800" dirty="0"/>
              <a:t> = {1, 2, 3, 4, 5}; </a:t>
            </a:r>
          </a:p>
          <a:p>
            <a:pPr marL="0" indent="0">
              <a:buNone/>
            </a:pPr>
            <a:r>
              <a:rPr lang="hu-HU" sz="2800" dirty="0"/>
              <a:t>int[] </a:t>
            </a:r>
            <a:r>
              <a:rPr lang="hu-HU" sz="2800" dirty="0" err="1"/>
              <a:t>numbers</a:t>
            </a:r>
            <a:r>
              <a:rPr lang="hu-HU" sz="2800" dirty="0"/>
              <a:t> = </a:t>
            </a:r>
            <a:r>
              <a:rPr lang="hu-HU" sz="2800" dirty="0" err="1"/>
              <a:t>new</a:t>
            </a:r>
            <a:r>
              <a:rPr lang="hu-HU" sz="2800" dirty="0"/>
              <a:t> int[5] {1, 2, 3, 4, 5};</a:t>
            </a:r>
          </a:p>
          <a:p>
            <a:pPr marL="0" indent="0">
              <a:buNone/>
            </a:pPr>
            <a:r>
              <a:rPr lang="hu-HU" sz="2800" dirty="0"/>
              <a:t> </a:t>
            </a:r>
            <a:r>
              <a:rPr lang="hu-HU" sz="2800" dirty="0" err="1"/>
              <a:t>string</a:t>
            </a:r>
            <a:r>
              <a:rPr lang="hu-HU" sz="2800" dirty="0"/>
              <a:t>[] nevek = </a:t>
            </a:r>
            <a:r>
              <a:rPr lang="hu-HU" sz="2800" dirty="0" err="1"/>
              <a:t>new</a:t>
            </a:r>
            <a:r>
              <a:rPr lang="hu-HU" sz="2800" dirty="0"/>
              <a:t> </a:t>
            </a:r>
            <a:r>
              <a:rPr lang="hu-HU" sz="2800" dirty="0" err="1"/>
              <a:t>string</a:t>
            </a:r>
            <a:r>
              <a:rPr lang="hu-HU" sz="2800" dirty="0"/>
              <a:t>[3] {"Ali", "Pali", "Robi"}; </a:t>
            </a:r>
          </a:p>
          <a:p>
            <a:pPr marL="0" indent="0">
              <a:buNone/>
            </a:pPr>
            <a:r>
              <a:rPr lang="hu-HU" sz="2800" dirty="0"/>
              <a:t>int[] </a:t>
            </a:r>
            <a:r>
              <a:rPr lang="hu-HU" sz="2800" dirty="0" err="1"/>
              <a:t>numbers</a:t>
            </a:r>
            <a:r>
              <a:rPr lang="hu-HU" sz="2800" dirty="0"/>
              <a:t> = </a:t>
            </a:r>
            <a:r>
              <a:rPr lang="hu-HU" sz="2800" dirty="0" err="1"/>
              <a:t>new</a:t>
            </a:r>
            <a:r>
              <a:rPr lang="hu-HU" sz="2800" dirty="0"/>
              <a:t> int[] {1, 2, 3, 4, 5};</a:t>
            </a:r>
          </a:p>
          <a:p>
            <a:pPr marL="0" indent="0">
              <a:buNone/>
            </a:pPr>
            <a:r>
              <a:rPr lang="hu-HU" sz="2800" dirty="0"/>
              <a:t> </a:t>
            </a:r>
            <a:r>
              <a:rPr lang="hu-HU" sz="2800" dirty="0" err="1"/>
              <a:t>string</a:t>
            </a:r>
            <a:r>
              <a:rPr lang="hu-HU" sz="2800" dirty="0"/>
              <a:t>[] nevek = </a:t>
            </a:r>
            <a:r>
              <a:rPr lang="hu-HU" sz="2800" dirty="0" err="1"/>
              <a:t>new</a:t>
            </a:r>
            <a:r>
              <a:rPr lang="hu-HU" sz="2800" dirty="0"/>
              <a:t> </a:t>
            </a:r>
            <a:r>
              <a:rPr lang="hu-HU" sz="2800" dirty="0" err="1"/>
              <a:t>string</a:t>
            </a:r>
            <a:r>
              <a:rPr lang="hu-HU" sz="2800" dirty="0"/>
              <a:t>[] {"Ali", "Pali", "Robi"}; 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71588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78280" y="150666"/>
            <a:ext cx="2794686" cy="1325563"/>
          </a:xfrm>
        </p:spPr>
        <p:txBody>
          <a:bodyPr/>
          <a:lstStyle/>
          <a:p>
            <a:r>
              <a:rPr lang="en-US" dirty="0" err="1" smtClean="0"/>
              <a:t>foreach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64" t="35331" r="88" b="3286"/>
          <a:stretch/>
        </p:blipFill>
        <p:spPr>
          <a:xfrm>
            <a:off x="3017190" y="613954"/>
            <a:ext cx="8478123" cy="6061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578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00873" y="718457"/>
            <a:ext cx="10217955" cy="4911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567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2133600"/>
            <a:ext cx="9480868" cy="3777622"/>
          </a:xfrm>
        </p:spPr>
        <p:txBody>
          <a:bodyPr>
            <a:normAutofit/>
          </a:bodyPr>
          <a:lstStyle/>
          <a:p>
            <a:r>
              <a:rPr lang="hu-HU" sz="2800" dirty="0"/>
              <a:t>C</a:t>
            </a:r>
            <a:r>
              <a:rPr lang="hu-HU" sz="2800" dirty="0" smtClean="0"/>
              <a:t>#-</a:t>
            </a:r>
            <a:r>
              <a:rPr lang="hu-HU" sz="2800" dirty="0" err="1" smtClean="0"/>
              <a:t>vectorii</a:t>
            </a:r>
            <a:r>
              <a:rPr lang="hu-HU" sz="2800" dirty="0" smtClean="0"/>
              <a:t> </a:t>
            </a:r>
            <a:r>
              <a:rPr lang="hu-HU" sz="2800" dirty="0" err="1" smtClean="0"/>
              <a:t>își</a:t>
            </a:r>
            <a:r>
              <a:rPr lang="hu-HU" sz="2800" dirty="0" smtClean="0"/>
              <a:t> </a:t>
            </a:r>
            <a:r>
              <a:rPr lang="hu-HU" sz="2800" dirty="0" err="1" smtClean="0"/>
              <a:t>cunosc</a:t>
            </a:r>
            <a:r>
              <a:rPr lang="hu-HU" sz="2800" dirty="0" smtClean="0"/>
              <a:t> </a:t>
            </a:r>
            <a:r>
              <a:rPr lang="hu-HU" sz="2800" dirty="0" err="1" smtClean="0"/>
              <a:t>dimensiunea</a:t>
            </a:r>
            <a:endParaRPr lang="hu-HU" sz="2800" dirty="0"/>
          </a:p>
          <a:p>
            <a:pPr lvl="1"/>
            <a:r>
              <a:rPr lang="hu-HU" sz="2400" b="1" dirty="0" err="1" smtClean="0">
                <a:solidFill>
                  <a:srgbClr val="A53010"/>
                </a:solidFill>
              </a:rPr>
              <a:t>Vector_nume.Length</a:t>
            </a:r>
            <a:r>
              <a:rPr lang="hu-HU" sz="2400" dirty="0" err="1" smtClean="0"/>
              <a:t>-pentru</a:t>
            </a:r>
            <a:r>
              <a:rPr lang="hu-HU" sz="2400" dirty="0" smtClean="0"/>
              <a:t> </a:t>
            </a:r>
            <a:r>
              <a:rPr lang="hu-HU" sz="2400" dirty="0" err="1" smtClean="0"/>
              <a:t>vectori</a:t>
            </a:r>
            <a:r>
              <a:rPr lang="hu-HU" sz="2400" dirty="0" smtClean="0"/>
              <a:t>. </a:t>
            </a:r>
            <a:endParaRPr lang="hu-HU" sz="2400" dirty="0" smtClean="0"/>
          </a:p>
          <a:p>
            <a:pPr lvl="1"/>
            <a:r>
              <a:rPr lang="hu-HU" sz="2400" b="1" dirty="0" err="1" smtClean="0">
                <a:solidFill>
                  <a:srgbClr val="A53010"/>
                </a:solidFill>
              </a:rPr>
              <a:t>Nume_matrice.GetLength</a:t>
            </a:r>
            <a:r>
              <a:rPr lang="hu-HU" sz="2400" b="1" dirty="0" smtClean="0">
                <a:solidFill>
                  <a:srgbClr val="A53010"/>
                </a:solidFill>
              </a:rPr>
              <a:t>(</a:t>
            </a:r>
            <a:r>
              <a:rPr lang="hu-HU" sz="2400" b="1" dirty="0" err="1" smtClean="0">
                <a:solidFill>
                  <a:srgbClr val="A53010"/>
                </a:solidFill>
              </a:rPr>
              <a:t>numarul</a:t>
            </a:r>
            <a:r>
              <a:rPr lang="hu-HU" sz="2400" b="1" dirty="0" smtClean="0">
                <a:solidFill>
                  <a:srgbClr val="A53010"/>
                </a:solidFill>
              </a:rPr>
              <a:t> </a:t>
            </a:r>
            <a:r>
              <a:rPr lang="hu-HU" sz="2400" b="1" dirty="0" err="1" smtClean="0">
                <a:solidFill>
                  <a:srgbClr val="A53010"/>
                </a:solidFill>
              </a:rPr>
              <a:t>dimensiunii</a:t>
            </a:r>
            <a:r>
              <a:rPr lang="hu-HU" sz="2400" b="1" dirty="0" smtClean="0">
                <a:solidFill>
                  <a:srgbClr val="A53010"/>
                </a:solidFill>
              </a:rPr>
              <a:t>) </a:t>
            </a:r>
            <a:r>
              <a:rPr lang="hu-HU" sz="2400" dirty="0"/>
              <a:t>– </a:t>
            </a:r>
            <a:r>
              <a:rPr lang="hu-HU" sz="2400" dirty="0" err="1"/>
              <a:t>pentru</a:t>
            </a:r>
            <a:r>
              <a:rPr lang="hu-HU" sz="2400" dirty="0"/>
              <a:t> </a:t>
            </a:r>
            <a:r>
              <a:rPr lang="hu-HU" sz="2400" dirty="0" err="1"/>
              <a:t>matrici</a:t>
            </a:r>
            <a:endParaRPr lang="hu-HU" sz="2400" dirty="0"/>
          </a:p>
          <a:p>
            <a:pPr lvl="1"/>
            <a:endParaRPr 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3786914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Matrici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err="1" smtClean="0"/>
              <a:t>Declarare</a:t>
            </a:r>
            <a:endParaRPr lang="hu-HU" dirty="0" smtClean="0"/>
          </a:p>
          <a:p>
            <a:r>
              <a:rPr lang="en-US" dirty="0" err="1"/>
              <a:t>int</a:t>
            </a:r>
            <a:r>
              <a:rPr lang="en-US" dirty="0"/>
              <a:t>[,] </a:t>
            </a:r>
            <a:r>
              <a:rPr lang="ro-RO" dirty="0" smtClean="0"/>
              <a:t>matrice</a:t>
            </a:r>
            <a:r>
              <a:rPr lang="en-US" dirty="0" smtClean="0"/>
              <a:t> </a:t>
            </a:r>
            <a:r>
              <a:rPr lang="en-US" dirty="0"/>
              <a:t>= new </a:t>
            </a:r>
            <a:r>
              <a:rPr lang="en-US" dirty="0" err="1"/>
              <a:t>int</a:t>
            </a:r>
            <a:r>
              <a:rPr lang="en-US" dirty="0"/>
              <a:t>[4, 5]; </a:t>
            </a:r>
            <a:r>
              <a:rPr lang="hu-HU" dirty="0" smtClean="0"/>
              <a:t> // </a:t>
            </a:r>
            <a:r>
              <a:rPr lang="hu-HU" dirty="0" err="1" smtClean="0"/>
              <a:t>specificarea</a:t>
            </a:r>
            <a:r>
              <a:rPr lang="hu-HU" dirty="0" smtClean="0"/>
              <a:t> </a:t>
            </a:r>
            <a:r>
              <a:rPr lang="hu-HU" dirty="0" err="1" smtClean="0"/>
              <a:t>dimensiunilor</a:t>
            </a:r>
            <a:endParaRPr lang="hu-HU" dirty="0" smtClean="0"/>
          </a:p>
          <a:p>
            <a:r>
              <a:rPr lang="hu-HU" dirty="0" smtClean="0"/>
              <a:t>int[,] </a:t>
            </a:r>
            <a:r>
              <a:rPr lang="hu-HU" dirty="0" err="1" smtClean="0"/>
              <a:t>matrice</a:t>
            </a:r>
            <a:r>
              <a:rPr lang="hu-HU" dirty="0" smtClean="0"/>
              <a:t> = </a:t>
            </a:r>
            <a:r>
              <a:rPr lang="hu-HU" dirty="0" err="1" smtClean="0"/>
              <a:t>new</a:t>
            </a:r>
            <a:r>
              <a:rPr lang="hu-HU" dirty="0" smtClean="0"/>
              <a:t> int[,] { 	{ 421, 23, 42, 1 },  //</a:t>
            </a:r>
            <a:r>
              <a:rPr lang="hu-HU" dirty="0" err="1" smtClean="0"/>
              <a:t>valori</a:t>
            </a:r>
            <a:r>
              <a:rPr lang="hu-HU" dirty="0" smtClean="0"/>
              <a:t> </a:t>
            </a:r>
            <a:r>
              <a:rPr lang="hu-HU" dirty="0" err="1" smtClean="0"/>
              <a:t>inițiale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							 </a:t>
            </a:r>
            <a:r>
              <a:rPr lang="hu-HU" dirty="0"/>
              <a:t>{ 45, 674, 341, 52 </a:t>
            </a:r>
            <a:r>
              <a:rPr lang="hu-HU" dirty="0" smtClean="0"/>
              <a:t>},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				 </a:t>
            </a:r>
            <a:r>
              <a:rPr lang="hu-HU" dirty="0"/>
              <a:t>{ 56, 12, 343, 54 } }; </a:t>
            </a:r>
            <a:endParaRPr lang="hu-HU" dirty="0" smtClean="0"/>
          </a:p>
          <a:p>
            <a:pPr marL="0" indent="0">
              <a:buNone/>
            </a:pPr>
            <a:r>
              <a:rPr lang="hu-HU" dirty="0" err="1" smtClean="0"/>
              <a:t>Console.WriteLine</a:t>
            </a:r>
            <a:r>
              <a:rPr lang="hu-HU" dirty="0" smtClean="0"/>
              <a:t>(„</a:t>
            </a:r>
            <a:r>
              <a:rPr lang="hu-HU" dirty="0" err="1" smtClean="0"/>
              <a:t>Inalțime</a:t>
            </a:r>
            <a:r>
              <a:rPr lang="hu-HU" dirty="0" smtClean="0"/>
              <a:t>: </a:t>
            </a:r>
            <a:r>
              <a:rPr lang="hu-HU" dirty="0"/>
              <a:t>" + </a:t>
            </a:r>
            <a:r>
              <a:rPr lang="hu-HU" dirty="0" err="1" smtClean="0"/>
              <a:t>matrice.GetLength</a:t>
            </a:r>
            <a:r>
              <a:rPr lang="hu-HU" dirty="0" smtClean="0"/>
              <a:t>(0</a:t>
            </a:r>
            <a:r>
              <a:rPr lang="hu-HU" dirty="0"/>
              <a:t>)); //3 </a:t>
            </a:r>
            <a:r>
              <a:rPr lang="hu-HU" dirty="0" err="1"/>
              <a:t>Console.WriteLine</a:t>
            </a:r>
            <a:r>
              <a:rPr lang="hu-HU" dirty="0" smtClean="0"/>
              <a:t>(„Latime: </a:t>
            </a:r>
            <a:r>
              <a:rPr lang="hu-HU" dirty="0"/>
              <a:t>" + </a:t>
            </a:r>
            <a:r>
              <a:rPr lang="hu-HU" dirty="0" err="1" smtClean="0"/>
              <a:t>matrice.GetLength</a:t>
            </a:r>
            <a:r>
              <a:rPr lang="hu-HU" dirty="0" smtClean="0"/>
              <a:t>(1</a:t>
            </a:r>
            <a:r>
              <a:rPr lang="hu-HU" dirty="0"/>
              <a:t>)); //4</a:t>
            </a:r>
          </a:p>
        </p:txBody>
      </p:sp>
    </p:spTree>
    <p:extLst>
      <p:ext uri="{BB962C8B-B14F-4D97-AF65-F5344CB8AC3E}">
        <p14:creationId xmlns:p14="http://schemas.microsoft.com/office/powerpoint/2010/main" val="1132569541"/>
      </p:ext>
    </p:extLst>
  </p:cSld>
  <p:clrMapOvr>
    <a:masterClrMapping/>
  </p:clrMapOvr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1693</TotalTime>
  <Words>397</Words>
  <Application>Microsoft Office PowerPoint</Application>
  <PresentationFormat>Szélesvásznú</PresentationFormat>
  <Paragraphs>92</Paragraphs>
  <Slides>21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6" baseType="lpstr">
      <vt:lpstr>Arial</vt:lpstr>
      <vt:lpstr>Century Gothic</vt:lpstr>
      <vt:lpstr>Wingdings</vt:lpstr>
      <vt:lpstr>Wingdings 3</vt:lpstr>
      <vt:lpstr>Szálak</vt:lpstr>
      <vt:lpstr>Vectori, matrici</vt:lpstr>
      <vt:lpstr>Numere aleatoare</vt:lpstr>
      <vt:lpstr>Declararea vectorilor</vt:lpstr>
      <vt:lpstr>Vectori (tablouri)</vt:lpstr>
      <vt:lpstr>Kezdeti érték adás</vt:lpstr>
      <vt:lpstr>foreach</vt:lpstr>
      <vt:lpstr>PowerPoint-bemutató</vt:lpstr>
      <vt:lpstr>PowerPoint-bemutató</vt:lpstr>
      <vt:lpstr>Matrici</vt:lpstr>
      <vt:lpstr>Inițializarea matricii cu valogi generate aleator!!</vt:lpstr>
      <vt:lpstr>PowerPoint-bemutató</vt:lpstr>
      <vt:lpstr>PowerPoint-bemutató</vt:lpstr>
      <vt:lpstr>Muncă individuală, caută… </vt:lpstr>
      <vt:lpstr>String-uri</vt:lpstr>
      <vt:lpstr>Ce face secvența de instrucțiuni?</vt:lpstr>
      <vt:lpstr>String - metode</vt:lpstr>
      <vt:lpstr>Függvények</vt:lpstr>
      <vt:lpstr>Caută </vt:lpstr>
      <vt:lpstr>Transmiterea parametrilor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Aniko</dc:creator>
  <cp:lastModifiedBy>Ignát Anna</cp:lastModifiedBy>
  <cp:revision>27</cp:revision>
  <dcterms:created xsi:type="dcterms:W3CDTF">2019-04-02T16:08:31Z</dcterms:created>
  <dcterms:modified xsi:type="dcterms:W3CDTF">2020-02-04T07:31:49Z</dcterms:modified>
</cp:coreProperties>
</file>